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06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19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07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88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52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20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4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87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21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71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B74B-A614-4855-9E9C-B312577F6A7F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1AA3-56CD-4E6A-8AB4-0A3785E660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05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2990575" y="0"/>
            <a:ext cx="6210849" cy="6858000"/>
            <a:chOff x="2990575" y="0"/>
            <a:chExt cx="6210849" cy="6858000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0575" y="0"/>
              <a:ext cx="6210849" cy="6858000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4819650" y="3019425"/>
              <a:ext cx="904875" cy="215265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8096249" y="2362200"/>
              <a:ext cx="809625" cy="9906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4695824" y="209550"/>
              <a:ext cx="800101" cy="81915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4759884" y="232946"/>
              <a:ext cx="67197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ES" sz="1600" dirty="0" smtClean="0">
                  <a:solidFill>
                    <a:srgbClr val="FF0000"/>
                  </a:solidFill>
                </a:rPr>
                <a:t>ISINIP</a:t>
              </a:r>
              <a:endParaRPr lang="es-ES" sz="1600" dirty="0">
                <a:solidFill>
                  <a:srgbClr val="FF0000"/>
                </a:solidFill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4936097" y="3709571"/>
              <a:ext cx="637739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ES" sz="1600" dirty="0" smtClean="0">
                  <a:solidFill>
                    <a:srgbClr val="FF0000"/>
                  </a:solidFill>
                </a:rPr>
                <a:t>Hotel</a:t>
              </a:r>
            </a:p>
            <a:p>
              <a:r>
                <a:rPr lang="es-ES" sz="1600" dirty="0" smtClean="0">
                  <a:solidFill>
                    <a:srgbClr val="FF0000"/>
                  </a:solidFill>
                </a:rPr>
                <a:t>areas</a:t>
              </a:r>
              <a:endParaRPr lang="es-ES" sz="1600" dirty="0">
                <a:solidFill>
                  <a:srgbClr val="FF0000"/>
                </a:solidFill>
              </a:endParaRP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8165071" y="3004721"/>
              <a:ext cx="70564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ES" sz="1400" dirty="0" smtClean="0">
                  <a:solidFill>
                    <a:srgbClr val="FF0000"/>
                  </a:solidFill>
                </a:rPr>
                <a:t>Airport</a:t>
              </a:r>
              <a:endParaRPr lang="es-E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14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4776517" y="0"/>
            <a:ext cx="2638965" cy="6858000"/>
            <a:chOff x="4776517" y="0"/>
            <a:chExt cx="2638965" cy="6858000"/>
          </a:xfrm>
        </p:grpSpPr>
        <p:grpSp>
          <p:nvGrpSpPr>
            <p:cNvPr id="15" name="Grupo 14"/>
            <p:cNvGrpSpPr/>
            <p:nvPr/>
          </p:nvGrpSpPr>
          <p:grpSpPr>
            <a:xfrm>
              <a:off x="4776517" y="0"/>
              <a:ext cx="2638965" cy="6858000"/>
              <a:chOff x="4776517" y="0"/>
              <a:chExt cx="2638965" cy="6858000"/>
            </a:xfrm>
          </p:grpSpPr>
          <p:pic>
            <p:nvPicPr>
              <p:cNvPr id="4" name="Imagen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76517" y="0"/>
                <a:ext cx="2638965" cy="6858000"/>
              </a:xfrm>
              <a:prstGeom prst="rect">
                <a:avLst/>
              </a:prstGeom>
            </p:spPr>
          </p:pic>
          <p:sp>
            <p:nvSpPr>
              <p:cNvPr id="5" name="CuadroTexto 4"/>
              <p:cNvSpPr txBox="1"/>
              <p:nvPr/>
            </p:nvSpPr>
            <p:spPr>
              <a:xfrm>
                <a:off x="4848225" y="5305425"/>
                <a:ext cx="4219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 smtClean="0"/>
                  <a:t>SOL</a:t>
                </a:r>
                <a:endParaRPr lang="es-ES" sz="1200" dirty="0"/>
              </a:p>
            </p:txBody>
          </p:sp>
          <p:sp>
            <p:nvSpPr>
              <p:cNvPr id="6" name="Elipse 5"/>
              <p:cNvSpPr/>
              <p:nvPr/>
            </p:nvSpPr>
            <p:spPr>
              <a:xfrm>
                <a:off x="5210175" y="5410200"/>
                <a:ext cx="123825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" name="Rectángulo 6"/>
              <p:cNvSpPr/>
              <p:nvPr/>
            </p:nvSpPr>
            <p:spPr>
              <a:xfrm>
                <a:off x="4776518" y="4953000"/>
                <a:ext cx="928958" cy="895350"/>
              </a:xfrm>
              <a:prstGeom prst="rect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5684184" y="5638115"/>
                <a:ext cx="1028698" cy="876985"/>
              </a:xfrm>
              <a:prstGeom prst="rect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5505450" y="2409825"/>
                <a:ext cx="1009649" cy="638175"/>
              </a:xfrm>
              <a:prstGeom prst="rect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" name="Rectángulo 9"/>
              <p:cNvSpPr/>
              <p:nvPr/>
            </p:nvSpPr>
            <p:spPr>
              <a:xfrm>
                <a:off x="5938568" y="309563"/>
                <a:ext cx="928958" cy="895350"/>
              </a:xfrm>
              <a:prstGeom prst="rect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" name="CuadroTexto 10"/>
              <p:cNvSpPr txBox="1"/>
              <p:nvPr/>
            </p:nvSpPr>
            <p:spPr>
              <a:xfrm>
                <a:off x="6010274" y="70699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 smtClean="0">
                    <a:solidFill>
                      <a:srgbClr val="FF0000"/>
                    </a:solidFill>
                  </a:rPr>
                  <a:t>1</a:t>
                </a:r>
                <a:endParaRPr lang="es-E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CuadroTexto 11"/>
              <p:cNvSpPr txBox="1"/>
              <p:nvPr/>
            </p:nvSpPr>
            <p:spPr>
              <a:xfrm>
                <a:off x="5505449" y="27130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3" name="CuadroTexto 12"/>
              <p:cNvSpPr txBox="1"/>
              <p:nvPr/>
            </p:nvSpPr>
            <p:spPr>
              <a:xfrm>
                <a:off x="5380935" y="55054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4" name="CuadroTexto 13"/>
              <p:cNvSpPr txBox="1"/>
              <p:nvPr/>
            </p:nvSpPr>
            <p:spPr>
              <a:xfrm>
                <a:off x="6351799" y="571261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  <p:sp>
          <p:nvSpPr>
            <p:cNvPr id="16" name="CuadroTexto 15"/>
            <p:cNvSpPr txBox="1"/>
            <p:nvPr/>
          </p:nvSpPr>
          <p:spPr>
            <a:xfrm>
              <a:off x="5868699" y="485686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 smtClean="0">
                  <a:solidFill>
                    <a:srgbClr val="FF0000"/>
                  </a:solidFill>
                </a:rPr>
                <a:t>Train </a:t>
              </a:r>
              <a:r>
                <a:rPr lang="es-ES" sz="900" dirty="0" err="1" smtClean="0">
                  <a:solidFill>
                    <a:srgbClr val="FF0000"/>
                  </a:solidFill>
                </a:rPr>
                <a:t>station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5997634" y="2613496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 smtClean="0">
                  <a:solidFill>
                    <a:srgbClr val="FF0000"/>
                  </a:solidFill>
                </a:rPr>
                <a:t>Train </a:t>
              </a:r>
              <a:r>
                <a:rPr lang="es-ES" sz="900" dirty="0" err="1" smtClean="0">
                  <a:solidFill>
                    <a:srgbClr val="FF0000"/>
                  </a:solidFill>
                </a:rPr>
                <a:t>station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5298311" y="5330116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 smtClean="0">
                  <a:solidFill>
                    <a:srgbClr val="FF0000"/>
                  </a:solidFill>
                </a:rPr>
                <a:t>Train </a:t>
              </a:r>
              <a:r>
                <a:rPr lang="es-ES" sz="900" dirty="0" err="1" smtClean="0">
                  <a:solidFill>
                    <a:srgbClr val="FF0000"/>
                  </a:solidFill>
                </a:rPr>
                <a:t>station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6204943" y="5961191"/>
              <a:ext cx="7745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00" dirty="0" smtClean="0">
                  <a:solidFill>
                    <a:srgbClr val="FF0000"/>
                  </a:solidFill>
                </a:rPr>
                <a:t>Train </a:t>
              </a:r>
              <a:r>
                <a:rPr lang="es-ES" sz="900" dirty="0" err="1" smtClean="0">
                  <a:solidFill>
                    <a:srgbClr val="FF0000"/>
                  </a:solidFill>
                </a:rPr>
                <a:t>station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7400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Sandra.Carrasco</dc:creator>
  <cp:lastModifiedBy>Sandra.Carrasco</cp:lastModifiedBy>
  <cp:revision>6</cp:revision>
  <dcterms:created xsi:type="dcterms:W3CDTF">2016-03-10T16:45:47Z</dcterms:created>
  <dcterms:modified xsi:type="dcterms:W3CDTF">2016-04-27T16:57:46Z</dcterms:modified>
</cp:coreProperties>
</file>